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Global Sales &amp; Profit Overview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Monthly Performance Analysis (YoY Trends)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lineClusteredColumnComboChart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lineClusteredColumnComboChart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lineClusteredColumnComboChart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lineClusteredColumnComboChart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Discount Tiers vs. Revenue and Profitability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Regional Performance – Revenue, Profit &amp; Strategy Insight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Ship Mode Analysis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5353c162-02a0-4380-96b5-72d6897ad71f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0cd673e5aaf441b1" /><Relationship Type="http://schemas.openxmlformats.org/officeDocument/2006/relationships/slideLayout" Target="/ppt/slideLayouts/slideLayout8.xml" Id="R63334aaf56ec4ca2" /><Relationship Type="http://schemas.openxmlformats.org/officeDocument/2006/relationships/hyperlink" Target="https://app.powerbi.com/groups/me/reports/5353c162-02a0-4380-96b5-72d6897ad71f/?pbi_source=PowerPoint" TargetMode="External" Id="RelId0" /><Relationship Type="http://schemas.openxmlformats.org/officeDocument/2006/relationships/image" Target="/ppt/media/image4.png" Id="imgId9360848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6b317633ed9b4274" /><Relationship Type="http://schemas.openxmlformats.org/officeDocument/2006/relationships/slideLayout" Target="/ppt/slideLayouts/slideLayout8.xml" Id="Rfd43ba9b987043a2" /><Relationship Type="http://schemas.openxmlformats.org/officeDocument/2006/relationships/hyperlink" Target="https://app.powerbi.com/groups/me/reports/5353c162-02a0-4380-96b5-72d6897ad71f/?pbi_source=PowerPoint" TargetMode="External" Id="RelId1" /><Relationship Type="http://schemas.openxmlformats.org/officeDocument/2006/relationships/image" Target="/ppt/media/image5.png" Id="imgId9360848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d43a6ddf7b184e18" /><Relationship Type="http://schemas.openxmlformats.org/officeDocument/2006/relationships/slideLayout" Target="/ppt/slideLayouts/slideLayout8.xml" Id="R78d519560ea44c77" /><Relationship Type="http://schemas.openxmlformats.org/officeDocument/2006/relationships/hyperlink" Target="https://app.powerbi.com/groups/me/reports/5353c162-02a0-4380-96b5-72d6897ad71f/?pbi_source=PowerPoint" TargetMode="External" Id="RelId2" /><Relationship Type="http://schemas.openxmlformats.org/officeDocument/2006/relationships/image" Target="/ppt/media/image6.png" Id="imgId9360848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791369004d7e4082" /><Relationship Type="http://schemas.openxmlformats.org/officeDocument/2006/relationships/slideLayout" Target="/ppt/slideLayouts/slideLayout8.xml" Id="Rf93f052b84d54d38" /><Relationship Type="http://schemas.openxmlformats.org/officeDocument/2006/relationships/hyperlink" Target="https://app.powerbi.com/groups/me/reports/5353c162-02a0-4380-96b5-72d6897ad71f/?pbi_source=PowerPoint" TargetMode="External" Id="RelId3" /><Relationship Type="http://schemas.openxmlformats.org/officeDocument/2006/relationships/image" Target="/ppt/media/image7.png" Id="imgId93608486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a8663d530e6e4f45" /><Relationship Type="http://schemas.openxmlformats.org/officeDocument/2006/relationships/slideLayout" Target="/ppt/slideLayouts/slideLayout8.xml" Id="Rb47ff5c87d654dc1" /><Relationship Type="http://schemas.openxmlformats.org/officeDocument/2006/relationships/hyperlink" Target="https://app.powerbi.com/groups/me/reports/5353c162-02a0-4380-96b5-72d6897ad71f/?pbi_source=PowerPoint" TargetMode="External" Id="RelId4" /><Relationship Type="http://schemas.openxmlformats.org/officeDocument/2006/relationships/image" Target="/ppt/media/image8.png" Id="imgId93608488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Project1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12.06.2025 15:06:10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12.06.2025 14:11:02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Chart ,slicer ,clusteredColumnChart ,pieChart ,pieChart ,slicer ,slicer ,card ,card ,card ,Global Sales &amp; Profit Overview ,card ,card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360848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Overview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votTable ,Monthly Performance Analysis (YoY Trends) ,card ,card ,card ,card ,card ,card ,slicer ,slicer ,slicer ,slicer ,card ,card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360848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Monthly Performance Analysis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ClusteredColumnComboChart ,lineClusteredColumnComboChart ,lineClusteredColumnComboChart ,lineClusteredColumnComboChart ,card ,card ,card ,card ,slicer ,slicer ,slicer ,slicer ,Discount Tiers vs. Revenue and Profitability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360848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Discount Impact Analysis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ColumnChart ,clusteredColumnChart ,clusteredColumnChart ,slicer ,slicer ,slicer ,slicer ,clusteredColumnChart ,Regional Performance – Revenue, Profit &amp; Strategy Insight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360848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Regional Performance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ColumnChart ,clusteredColumnChart ,card ,card ,card ,card ,card ,card ,Ship Mode Analysis ,slicer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360848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Ship Mode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